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61" r:id="rId2"/>
    <p:sldId id="262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FBC"/>
    <a:srgbClr val="F3F2F1"/>
    <a:srgbClr val="E8E6E4"/>
    <a:srgbClr val="D6D3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7"/>
    <p:restoredTop sz="94733"/>
  </p:normalViewPr>
  <p:slideViewPr>
    <p:cSldViewPr snapToGrid="0">
      <p:cViewPr varScale="1">
        <p:scale>
          <a:sx n="146" d="100"/>
          <a:sy n="146" d="100"/>
        </p:scale>
        <p:origin x="600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38687-023A-4DBD-AF45-702AF67CC5EA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3D83E-23AC-4D71-A871-C6C49D6F85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615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98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5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86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89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2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83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2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92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90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9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60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3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B1B8-6139-4DF6-A3BA-04D7B7790862}" type="datetimeFigureOut">
              <a:rPr lang="fr-FR" smtClean="0"/>
              <a:t>11/12/2024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0E094-458E-4338-B656-3F8AC6EB80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2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>
            <a:extLst>
              <a:ext uri="{FF2B5EF4-FFF2-40B4-BE49-F238E27FC236}">
                <a16:creationId xmlns:a16="http://schemas.microsoft.com/office/drawing/2014/main" id="{6CD5E69F-F12A-4004-9DE6-88B917A1A3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30" t="3438" r="2561"/>
          <a:stretch/>
        </p:blipFill>
        <p:spPr>
          <a:xfrm>
            <a:off x="0" y="-313992"/>
            <a:ext cx="6858000" cy="745006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4F6CF32-C04C-4FF8-948F-28995D062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00" y="6852455"/>
            <a:ext cx="696961" cy="67114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8F829E0-E6E1-4B50-A3B0-F575EC9E87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" y="204920"/>
            <a:ext cx="1862748" cy="60397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6185832-F409-48B7-B338-D5A70D46AC82}"/>
              </a:ext>
            </a:extLst>
          </p:cNvPr>
          <p:cNvSpPr txBox="1"/>
          <p:nvPr/>
        </p:nvSpPr>
        <p:spPr>
          <a:xfrm>
            <a:off x="281354" y="3191580"/>
            <a:ext cx="230944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000" dirty="0">
                <a:latin typeface="Segoe UI"/>
                <a:cs typeface="Segoe UI"/>
              </a:rPr>
              <a:t>NOM DE LA SOLUTION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4921840-0B2F-4D31-9BE6-2E85CE20CB63}"/>
              </a:ext>
            </a:extLst>
          </p:cNvPr>
          <p:cNvSpPr txBox="1"/>
          <p:nvPr/>
        </p:nvSpPr>
        <p:spPr>
          <a:xfrm>
            <a:off x="281354" y="4081808"/>
            <a:ext cx="2309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Phrase d’accroche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FCB6EFF-5925-49BB-835E-8B4018E04FFA}"/>
              </a:ext>
            </a:extLst>
          </p:cNvPr>
          <p:cNvSpPr txBox="1"/>
          <p:nvPr/>
        </p:nvSpPr>
        <p:spPr>
          <a:xfrm>
            <a:off x="3320939" y="4989676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Descriptif du produit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33C3144-62C0-4C11-8F67-3820AC909BB0}"/>
              </a:ext>
            </a:extLst>
          </p:cNvPr>
          <p:cNvSpPr txBox="1"/>
          <p:nvPr/>
        </p:nvSpPr>
        <p:spPr>
          <a:xfrm>
            <a:off x="3341077" y="5302350"/>
            <a:ext cx="324473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</a:t>
            </a:r>
          </a:p>
          <a:p>
            <a:endParaRPr lang="fr-FR" sz="12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[raison d’être de la solution – éléments clés ]</a:t>
            </a:r>
          </a:p>
          <a:p>
            <a:endParaRPr lang="fr-FR" sz="12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200" dirty="0">
                <a:solidFill>
                  <a:srgbClr val="FF0000"/>
                </a:solidFill>
                <a:latin typeface="Segoe UI"/>
                <a:cs typeface="Segoe UI"/>
              </a:rPr>
              <a:t>Attention : conserver les éléments techniques pour la rubrique dédiée au verso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DFCD593-6581-4A4F-A54C-25C310305CCD}"/>
              </a:ext>
            </a:extLst>
          </p:cNvPr>
          <p:cNvSpPr txBox="1"/>
          <p:nvPr/>
        </p:nvSpPr>
        <p:spPr>
          <a:xfrm>
            <a:off x="1166446" y="7143875"/>
            <a:ext cx="32531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Durée : 4 ans</a:t>
            </a:r>
          </a:p>
          <a:p>
            <a:r>
              <a:rPr lang="fr-FR" sz="1200" dirty="0">
                <a:solidFill>
                  <a:srgbClr val="247FBC"/>
                </a:solidFill>
                <a:latin typeface="Segoe UI"/>
                <a:cs typeface="Segoe UI"/>
              </a:rPr>
              <a:t>01/2024 </a:t>
            </a:r>
            <a:r>
              <a:rPr lang="fr-FR" sz="1200" dirty="0">
                <a:solidFill>
                  <a:srgbClr val="247FBC"/>
                </a:solidFill>
                <a:latin typeface="Segoe UI"/>
                <a:cs typeface="Segoe UI"/>
                <a:sym typeface="Wingdings" panose="05000000000000000000" pitchFamily="2" charset="2"/>
              </a:rPr>
              <a:t> 02/ 2028</a:t>
            </a:r>
            <a:endParaRPr lang="fr-FR" sz="1200" dirty="0">
              <a:solidFill>
                <a:srgbClr val="247FBC"/>
              </a:solidFill>
              <a:latin typeface="Segoe UI"/>
              <a:cs typeface="Segoe UI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BFAF802-6D04-457B-9575-0FBB0C9BB49F}"/>
              </a:ext>
            </a:extLst>
          </p:cNvPr>
          <p:cNvSpPr txBox="1"/>
          <p:nvPr/>
        </p:nvSpPr>
        <p:spPr>
          <a:xfrm>
            <a:off x="3320939" y="7881323"/>
            <a:ext cx="3244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62583A7-0AD5-48AC-9BB4-9CD2DEE49D8B}"/>
              </a:ext>
            </a:extLst>
          </p:cNvPr>
          <p:cNvSpPr txBox="1"/>
          <p:nvPr/>
        </p:nvSpPr>
        <p:spPr>
          <a:xfrm>
            <a:off x="3320940" y="7588717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Points forts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5E32F58F-8995-44C0-A70F-C7FC462874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201" y="7943598"/>
            <a:ext cx="744099" cy="671148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D3304134-0ACF-46F3-82AE-092233EE8F2E}"/>
              </a:ext>
            </a:extLst>
          </p:cNvPr>
          <p:cNvSpPr txBox="1"/>
          <p:nvPr/>
        </p:nvSpPr>
        <p:spPr>
          <a:xfrm>
            <a:off x="1166446" y="7915777"/>
            <a:ext cx="3253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Gains estimés</a:t>
            </a:r>
          </a:p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Pour un adhérent CAIH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XXX %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B7443FA-6A30-7BBE-1F53-ECEFC51AD5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15" y="472120"/>
            <a:ext cx="3535163" cy="125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DF6DBC7-D6B8-4DC3-8E54-1E493F695F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5" r="1496"/>
          <a:stretch/>
        </p:blipFill>
        <p:spPr>
          <a:xfrm>
            <a:off x="-1" y="7350369"/>
            <a:ext cx="6864947" cy="180830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F278B9A-7E0C-4F99-A03E-EC7AD5960D8A}"/>
              </a:ext>
            </a:extLst>
          </p:cNvPr>
          <p:cNvSpPr txBox="1"/>
          <p:nvPr/>
        </p:nvSpPr>
        <p:spPr>
          <a:xfrm>
            <a:off x="984222" y="791807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Caractéristiques du produit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76E93FF-11CE-42C8-972D-620885A2E3A3}"/>
              </a:ext>
            </a:extLst>
          </p:cNvPr>
          <p:cNvCxnSpPr>
            <a:cxnSpLocks/>
          </p:cNvCxnSpPr>
          <p:nvPr/>
        </p:nvCxnSpPr>
        <p:spPr>
          <a:xfrm>
            <a:off x="3524534" y="736979"/>
            <a:ext cx="0" cy="2986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E34F11B7-FECE-42BE-90FF-8F205ABB1C34}"/>
              </a:ext>
            </a:extLst>
          </p:cNvPr>
          <p:cNvSpPr txBox="1"/>
          <p:nvPr/>
        </p:nvSpPr>
        <p:spPr>
          <a:xfrm>
            <a:off x="4159143" y="807059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retenir sur cette solution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3F0F1C6-6A96-4B6C-9F98-5142B8D0F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589" y="514688"/>
            <a:ext cx="553434" cy="677074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252F40D-A5E4-472E-B02B-E0C65CBFCD33}"/>
              </a:ext>
            </a:extLst>
          </p:cNvPr>
          <p:cNvSpPr txBox="1"/>
          <p:nvPr/>
        </p:nvSpPr>
        <p:spPr>
          <a:xfrm>
            <a:off x="572507" y="1230015"/>
            <a:ext cx="264836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02AE84C-25C9-4A5B-8543-5775FE617BB3}"/>
              </a:ext>
            </a:extLst>
          </p:cNvPr>
          <p:cNvSpPr txBox="1"/>
          <p:nvPr/>
        </p:nvSpPr>
        <p:spPr>
          <a:xfrm>
            <a:off x="3828197" y="1223224"/>
            <a:ext cx="26567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9065AF1-1591-4C55-9104-C40A31C9E3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67" y="4651046"/>
            <a:ext cx="880881" cy="70154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5C71F141-0292-4E6F-AFDF-E7EA9C765B21}"/>
              </a:ext>
            </a:extLst>
          </p:cNvPr>
          <p:cNvSpPr txBox="1"/>
          <p:nvPr/>
        </p:nvSpPr>
        <p:spPr>
          <a:xfrm>
            <a:off x="1310169" y="4648687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Contact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295F1DF-61BA-4802-B482-17D95C344128}"/>
              </a:ext>
            </a:extLst>
          </p:cNvPr>
          <p:cNvSpPr txBox="1"/>
          <p:nvPr/>
        </p:nvSpPr>
        <p:spPr>
          <a:xfrm>
            <a:off x="746414" y="5555928"/>
            <a:ext cx="2191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ED3B7E-A4F5-4870-8851-315974E45499}"/>
              </a:ext>
            </a:extLst>
          </p:cNvPr>
          <p:cNvSpPr/>
          <p:nvPr/>
        </p:nvSpPr>
        <p:spPr>
          <a:xfrm>
            <a:off x="1396608" y="5004890"/>
            <a:ext cx="1321192" cy="471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Votre logo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4E62057-CA09-45D3-B920-D1DADC1FAB45}"/>
              </a:ext>
            </a:extLst>
          </p:cNvPr>
          <p:cNvSpPr txBox="1"/>
          <p:nvPr/>
        </p:nvSpPr>
        <p:spPr>
          <a:xfrm>
            <a:off x="3817245" y="5362757"/>
            <a:ext cx="3253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247FB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Témoignage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37362E-286C-417D-8083-541F4C6D6308}"/>
              </a:ext>
            </a:extLst>
          </p:cNvPr>
          <p:cNvSpPr/>
          <p:nvPr/>
        </p:nvSpPr>
        <p:spPr>
          <a:xfrm>
            <a:off x="3789546" y="4289395"/>
            <a:ext cx="2867387" cy="2851679"/>
          </a:xfrm>
          <a:prstGeom prst="rect">
            <a:avLst/>
          </a:prstGeom>
          <a:solidFill>
            <a:srgbClr val="F3F2F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dirty="0">
                <a:solidFill>
                  <a:srgbClr val="247FBC"/>
                </a:solidFill>
              </a:rPr>
              <a:t>Témoignage</a:t>
            </a:r>
          </a:p>
          <a:p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2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r>
              <a:rPr lang="fr-FR" sz="1200" i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Insérer ici votre texte Insérer ici votre texte </a:t>
            </a:r>
          </a:p>
          <a:p>
            <a:endParaRPr lang="fr-FR" sz="1200" i="1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200" b="1" dirty="0">
                <a:solidFill>
                  <a:srgbClr val="FF0000"/>
                </a:solidFill>
              </a:rPr>
              <a:t>NOM PRENOM FONCTION 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43B8691F-08E0-46A6-BD3D-04FE30BDF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9484" y="4135184"/>
            <a:ext cx="363405" cy="281125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EE1D1F4-327E-46A8-BC64-DE0BD830D6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6321100" y="6863627"/>
            <a:ext cx="363405" cy="28112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C4CBB63-7CD5-45DD-97E1-B8CAA5F8930D}"/>
              </a:ext>
            </a:extLst>
          </p:cNvPr>
          <p:cNvSpPr txBox="1"/>
          <p:nvPr/>
        </p:nvSpPr>
        <p:spPr>
          <a:xfrm>
            <a:off x="354681" y="6436629"/>
            <a:ext cx="27781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400" dirty="0">
                <a:solidFill>
                  <a:srgbClr val="494B83"/>
                </a:solidFill>
                <a:ea typeface="+mn-lt"/>
                <a:cs typeface="+mn-lt"/>
              </a:rPr>
              <a:t>LOGICIELS-SALOHME</a:t>
            </a:r>
            <a:r>
              <a:rPr lang="fr-FR" sz="1400" b="0" i="0" u="none" strike="noStrike" dirty="0">
                <a:solidFill>
                  <a:srgbClr val="494B83"/>
                </a:solidFill>
                <a:effectLst/>
                <a:ea typeface="+mn-lt"/>
                <a:cs typeface="+mn-lt"/>
              </a:rPr>
              <a:t>@</a:t>
            </a:r>
            <a:r>
              <a:rPr lang="fr-FR" sz="1400" dirty="0">
                <a:solidFill>
                  <a:srgbClr val="494B83"/>
                </a:solidFill>
                <a:ea typeface="+mn-lt"/>
                <a:cs typeface="+mn-lt"/>
              </a:rPr>
              <a:t>fr.scc.com</a:t>
            </a:r>
            <a:endParaRPr lang="en-US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1AA6C86-3E1E-497E-9F76-1DE1218043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00" y="514696"/>
            <a:ext cx="802794" cy="70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249</Words>
  <Application>Microsoft Macintosh PowerPoint</Application>
  <PresentationFormat>Affichage à l'écran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Thème Office</vt:lpstr>
      <vt:lpstr>Présentation PowerPoint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Deleau</dc:creator>
  <cp:lastModifiedBy>Gilles DUSSART</cp:lastModifiedBy>
  <cp:revision>23</cp:revision>
  <dcterms:created xsi:type="dcterms:W3CDTF">2020-03-25T13:27:11Z</dcterms:created>
  <dcterms:modified xsi:type="dcterms:W3CDTF">2024-12-11T09:06:51Z</dcterms:modified>
</cp:coreProperties>
</file>